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058" autoAdjust="0"/>
  </p:normalViewPr>
  <p:slideViewPr>
    <p:cSldViewPr snapToGrid="0">
      <p:cViewPr varScale="1">
        <p:scale>
          <a:sx n="95" d="100"/>
          <a:sy n="95" d="100"/>
        </p:scale>
        <p:origin x="67" y="173"/>
      </p:cViewPr>
      <p:guideLst/>
    </p:cSldViewPr>
  </p:slideViewPr>
  <p:outlineViewPr>
    <p:cViewPr>
      <p:scale>
        <a:sx n="33" d="100"/>
        <a:sy n="33" d="100"/>
      </p:scale>
      <p:origin x="0" y="-160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37EDCD-7CBB-4291-BA1A-6643443B5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ED7A17F-286E-4572-BA52-E803DE642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EEB0478-9C5C-423D-86F4-8DF14599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965-15AE-4264-8619-B01824C93931}" type="datetimeFigureOut">
              <a:rPr lang="sl-SI" smtClean="0"/>
              <a:t>13. 05. 2025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0DD614F-8917-4117-BEF4-8CE92B0C4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ACB1F95-CF72-4320-9349-90AA524F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6A-4815-484D-BFF8-59C32BADA9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749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FC732F-4839-4AC2-98A4-1174FD5F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7415821-DB6C-4A97-A9AA-63EDAB8B4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D80B25A-6BD4-4591-A676-A5791B0EB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965-15AE-4264-8619-B01824C93931}" type="datetimeFigureOut">
              <a:rPr lang="sl-SI" smtClean="0"/>
              <a:t>13. 05. 2025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57E93F1-C612-4CA2-B32A-8A7BD921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F36A87B-1F9D-4D79-933A-32B42879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6A-4815-484D-BFF8-59C32BADA9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616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FDB3A549-D993-4464-802D-1AF36BDBA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453C577-FE7B-4919-8BBA-8F4203D58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597D12C-B233-4E70-A7D5-D0CB8441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965-15AE-4264-8619-B01824C93931}" type="datetimeFigureOut">
              <a:rPr lang="sl-SI" smtClean="0"/>
              <a:t>13. 05. 2025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138C15F-7EC6-4EC3-9056-F4C6C31B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B148535-F416-4114-90D9-1A124A73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6A-4815-484D-BFF8-59C32BADA9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378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0D9F1D-172F-4AB4-9B59-0A7F9ECF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0D6562-BD3B-4639-9E78-BE471D9A3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5CC832B-5A02-4E09-A5D6-4B8E3BFD5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965-15AE-4264-8619-B01824C93931}" type="datetimeFigureOut">
              <a:rPr lang="sl-SI" smtClean="0"/>
              <a:t>13. 05. 2025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62852E8-9826-4E9D-B2A2-6594DB771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68CE36D-D44C-4B02-9DB5-C5CE3E2A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6A-4815-484D-BFF8-59C32BADA9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343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FFC365-5426-4E58-A089-0695E360C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4BE839-0B90-4DE4-8A8B-6D7908E20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3C0E0BE-27DC-4816-A737-4A15B816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965-15AE-4264-8619-B01824C93931}" type="datetimeFigureOut">
              <a:rPr lang="sl-SI" smtClean="0"/>
              <a:t>13. 05. 2025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22F4BF0-6499-40E3-96E2-63FD7353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C17EF79-2D01-4115-8D9B-75BBF919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6A-4815-484D-BFF8-59C32BADA9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750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1BCEA4-E711-4453-BCFE-3FE6CC10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22A2AF-5845-4755-AF0C-B254BA9B3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004EB4B-D57A-4BE2-ACA2-3D107ED60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6762698-1F0B-4C48-A2AD-EDE9A440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965-15AE-4264-8619-B01824C93931}" type="datetimeFigureOut">
              <a:rPr lang="sl-SI" smtClean="0"/>
              <a:t>13. 05. 2025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227FF1F-6873-4DBC-8B05-522FBF59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6CA0DB5-2BDA-4F3E-8394-8042DFC8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6A-4815-484D-BFF8-59C32BADA9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764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E1EAC-556D-4EDE-81AC-F7737A262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8CC8273-F99B-495B-9B5C-5B7C63B7B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C925637-DEFE-48D6-8C31-957D9210A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A165C7A-B986-4A33-B4CF-98AF1F76D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C4C401E-D19D-40A5-9C66-C6E22C4D2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E57E7C7-A1F3-45C5-AD45-6B859EA8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965-15AE-4264-8619-B01824C93931}" type="datetimeFigureOut">
              <a:rPr lang="sl-SI" smtClean="0"/>
              <a:t>13. 05. 2025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61F24A7-0D8E-4E00-AE8D-97424BBE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2CC314A-F5ED-449C-9822-70C6E19C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6A-4815-484D-BFF8-59C32BADA9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600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851C19-EE17-4CDA-9914-14BB886F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9C2741E-2CE5-4048-AF61-CC138469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965-15AE-4264-8619-B01824C93931}" type="datetimeFigureOut">
              <a:rPr lang="sl-SI" smtClean="0"/>
              <a:t>13. 05. 2025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A631BD0-92E7-4639-B5FA-680E07B8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38086F9-4985-48E9-9620-DB1BF464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6A-4815-484D-BFF8-59C32BADA9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585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FEA3BB3-9FF3-412D-8E5F-9BAD1858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965-15AE-4264-8619-B01824C93931}" type="datetimeFigureOut">
              <a:rPr lang="sl-SI" smtClean="0"/>
              <a:t>13. 05. 2025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E3B2C68-6E9F-455D-9E36-5F8E5B66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81FDC74-28DB-449F-ACAE-734544EE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6A-4815-484D-BFF8-59C32BADA9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117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1AD3EB-A903-408E-8411-5DAB654B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805E3A0-C498-499B-B6CA-0529C392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186B2DC-4DAA-4024-8BB2-5DE03D6F4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DA33E42-15B7-4F20-A216-BBE934DA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965-15AE-4264-8619-B01824C93931}" type="datetimeFigureOut">
              <a:rPr lang="sl-SI" smtClean="0"/>
              <a:t>13. 05. 2025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EFE9ABE-A388-473E-863F-43D52BB8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59A8A96-6A0F-48CC-BFD6-E0C06B81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6A-4815-484D-BFF8-59C32BADA9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167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18C5CF-C37D-48A8-9881-456B99A5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2580BCB-7C8E-423F-951B-B848B788C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96382AF-C377-40EB-92B7-74FCF3565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828EBBC-D6AB-4E9D-89A4-1B6846CA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3965-15AE-4264-8619-B01824C93931}" type="datetimeFigureOut">
              <a:rPr lang="sl-SI" smtClean="0"/>
              <a:t>13. 05. 2025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30D954B-014A-463C-9C71-B98BE3EF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0E20256-D7AF-402C-9C3F-C1C1EAAA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E16A-4815-484D-BFF8-59C32BADA9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951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E695749-6006-4F22-8C64-D94CDD5C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628A078-79F4-4ED9-9349-C19D11BE6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6AA44E3-7C28-4B69-A25F-6BDE31CB2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33965-15AE-4264-8619-B01824C93931}" type="datetimeFigureOut">
              <a:rPr lang="sl-SI" smtClean="0"/>
              <a:t>13. 05. 2025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AD518A0-D471-4801-ABE5-03FEAD184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03B1E01-C0B4-4D77-83B7-9286FA212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E16A-4815-484D-BFF8-59C32BADA9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305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2BDC5B-2719-4494-A4B2-F8B889651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85" y="192714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sl-SI" b="1" dirty="0"/>
            </a:br>
            <a:r>
              <a:rPr lang="sl-SI" b="1" dirty="0"/>
              <a:t>Škodljiva uporaba pametnih telefonov in pomembnost počitka za mlade odbojkarice</a:t>
            </a:r>
            <a:br>
              <a:rPr lang="sl-SI" b="1" dirty="0"/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BF5FC9E-2A66-46EE-A798-895B6E2E6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1322"/>
            <a:ext cx="9144000" cy="1655762"/>
          </a:xfrm>
        </p:spPr>
        <p:txBody>
          <a:bodyPr/>
          <a:lstStyle/>
          <a:p>
            <a:r>
              <a:rPr lang="sl-SI" dirty="0"/>
              <a:t>Avtor: Nuša Trlep, dipl. </a:t>
            </a:r>
            <a:r>
              <a:rPr lang="sl-SI" dirty="0" err="1"/>
              <a:t>fiziot</a:t>
            </a:r>
            <a:r>
              <a:rPr lang="sl-SI" dirty="0"/>
              <a:t>.</a:t>
            </a:r>
          </a:p>
          <a:p>
            <a:r>
              <a:rPr lang="sl-SI"/>
              <a:t>Kontakt: 051/482/640</a:t>
            </a:r>
            <a:endParaRPr lang="sl-SI" dirty="0"/>
          </a:p>
        </p:txBody>
      </p:sp>
      <p:pic>
        <p:nvPicPr>
          <p:cNvPr id="1026" name="Picture 2" descr="Eye pain with smartphone. stock vector. Illustration of night - 83521516">
            <a:extLst>
              <a:ext uri="{FF2B5EF4-FFF2-40B4-BE49-F238E27FC236}">
                <a16:creationId xmlns:a16="http://schemas.microsoft.com/office/drawing/2014/main" id="{B2BB31CD-8BBA-48C2-B020-9D3DCF32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934" y="327681"/>
            <a:ext cx="1656724" cy="233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ño Adolescente Con Baja Batería Ansiedad Vector De Dibujos Animados ...">
            <a:extLst>
              <a:ext uri="{FF2B5EF4-FFF2-40B4-BE49-F238E27FC236}">
                <a16:creationId xmlns:a16="http://schemas.microsoft.com/office/drawing/2014/main" id="{2CA48DE2-3C18-46BE-A307-E29DC7AB8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5" y="3582581"/>
            <a:ext cx="2720891" cy="267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quot;Mastering the Art of Sleep: A Comprehensive Guide to Achieving Quality ...">
            <a:extLst>
              <a:ext uri="{FF2B5EF4-FFF2-40B4-BE49-F238E27FC236}">
                <a16:creationId xmlns:a16="http://schemas.microsoft.com/office/drawing/2014/main" id="{388F6D3F-A8E6-4C41-9982-9B246CDBF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36" y="4556841"/>
            <a:ext cx="3970422" cy="198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72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:a16="http://schemas.microsoft.com/office/drawing/2014/main" id="{B4D9A74D-F890-4EDD-A17F-5E8B61C1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0" name="Označba mesta vsebine 9">
            <a:extLst>
              <a:ext uri="{FF2B5EF4-FFF2-40B4-BE49-F238E27FC236}">
                <a16:creationId xmlns:a16="http://schemas.microsoft.com/office/drawing/2014/main" id="{2075F519-C266-4DFF-90FA-2A3F22DDF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548"/>
            <a:ext cx="10515600" cy="4351338"/>
          </a:xfrm>
        </p:spPr>
        <p:txBody>
          <a:bodyPr>
            <a:normAutofit/>
          </a:bodyPr>
          <a:lstStyle/>
          <a:p>
            <a:r>
              <a:rPr lang="sl-SI" sz="7200" dirty="0"/>
              <a:t>HVALA ZA POZORNOST! </a:t>
            </a:r>
          </a:p>
        </p:txBody>
      </p:sp>
      <p:pic>
        <p:nvPicPr>
          <p:cNvPr id="7172" name="Picture 4" descr="animated no cell phone clipart 10 free Cliparts | Download images on ...">
            <a:extLst>
              <a:ext uri="{FF2B5EF4-FFF2-40B4-BE49-F238E27FC236}">
                <a16:creationId xmlns:a16="http://schemas.microsoft.com/office/drawing/2014/main" id="{DD1879AC-3069-432E-84BC-DB005AE43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056" y="3001143"/>
            <a:ext cx="3669130" cy="373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ow Do Phones Affect Mental Health at William Maeda blog">
            <a:extLst>
              <a:ext uri="{FF2B5EF4-FFF2-40B4-BE49-F238E27FC236}">
                <a16:creationId xmlns:a16="http://schemas.microsoft.com/office/drawing/2014/main" id="{846E0951-24DE-4282-94E4-603D886EA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7" y="3462846"/>
            <a:ext cx="4520309" cy="254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artoon Illustration Of Kid Sleeping 13474215 Vector Art at Vecteezy">
            <a:extLst>
              <a:ext uri="{FF2B5EF4-FFF2-40B4-BE49-F238E27FC236}">
                <a16:creationId xmlns:a16="http://schemas.microsoft.com/office/drawing/2014/main" id="{13CF2287-FF7B-4D58-98F1-466D95D73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24" y="3662968"/>
            <a:ext cx="2142429" cy="2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5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9AFE79-E4FB-4D97-A026-15FD38E0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Past pametnih telefonov – Kaj je problem?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3851371-1E71-4A04-9D94-1612D9E74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Prekomerna uporaba zaslonov moti spanec, zmanjšuje osredotočenost in ovira športne dosežke. Maja </a:t>
            </a:r>
            <a:r>
              <a:rPr lang="sl-SI" dirty="0" err="1"/>
              <a:t>Smrdu</a:t>
            </a:r>
            <a:r>
              <a:rPr lang="sl-SI" dirty="0"/>
              <a:t> (RTV slo1) opozarja, da lahko zasvojenost z zasloni ogrozi športno kariero mladih.</a:t>
            </a:r>
          </a:p>
          <a:p>
            <a:endParaRPr lang="sl-SI" dirty="0"/>
          </a:p>
          <a:p>
            <a:r>
              <a:rPr lang="sl-SI" dirty="0"/>
              <a:t>Učinki telefonov na mlade športnike:</a:t>
            </a:r>
          </a:p>
          <a:p>
            <a:endParaRPr lang="sl-SI" dirty="0"/>
          </a:p>
          <a:p>
            <a:pPr lvl="1"/>
            <a:r>
              <a:rPr lang="sl-SI" b="1" dirty="0"/>
              <a:t>Motnje spanja</a:t>
            </a:r>
            <a:r>
              <a:rPr lang="sl-SI" dirty="0"/>
              <a:t>: Modra svetloba zaslonov zavira melatonin, kar otežuje uspavanje (RTV Slovenija). Slab spanec = počasnejša regeneracija, manj energije za trening.</a:t>
            </a:r>
          </a:p>
          <a:p>
            <a:pPr lvl="1"/>
            <a:r>
              <a:rPr lang="sl-SI" b="1" dirty="0"/>
              <a:t>Duševno zdravje</a:t>
            </a:r>
            <a:r>
              <a:rPr lang="sl-SI" dirty="0"/>
              <a:t>: Nenehne obvestila in primerjanje na družbenih omrežjih povečujejo stres in tesnobo, kar vpliva na samozavest na igrišču (članek Ljubljana).</a:t>
            </a:r>
          </a:p>
          <a:p>
            <a:pPr lvl="1"/>
            <a:r>
              <a:rPr lang="sl-SI" b="1" dirty="0"/>
              <a:t>Fizični vplivi</a:t>
            </a:r>
            <a:r>
              <a:rPr lang="sl-SI" dirty="0"/>
              <a:t>: Dolgotrajna uporaba zaslonov zmanjšuje čas za telesno aktivnost in regeneracijo, kar vodi v utrujenost in večje tveganje za poškodbe.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5547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C30F27-0043-4E59-B34C-27AEEC0B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B73D419-AE4B-4DF0-9BA8-0EFBEC4A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Primer </a:t>
            </a:r>
          </a:p>
          <a:p>
            <a:r>
              <a:rPr lang="sl-SI" dirty="0"/>
              <a:t>Vprašanje:</a:t>
            </a:r>
          </a:p>
          <a:p>
            <a:endParaRPr lang="sl-SI" dirty="0"/>
          </a:p>
          <a:p>
            <a:r>
              <a:rPr lang="sl-SI" dirty="0"/>
              <a:t>Kaj največ počnete na telefonu? Igre? Družbena omrežja? </a:t>
            </a:r>
          </a:p>
          <a:p>
            <a:endParaRPr lang="sl-SI" dirty="0"/>
          </a:p>
          <a:p>
            <a:r>
              <a:rPr lang="sl-SI" dirty="0"/>
              <a:t>Več športa, branje knjig in manj uporabe zaslonov vodi v boljše zdravje in uspešnost v izbranem športu.</a:t>
            </a:r>
          </a:p>
        </p:txBody>
      </p:sp>
      <p:pic>
        <p:nvPicPr>
          <p:cNvPr id="2050" name="Picture 2" descr="Will Night Shift on iPhone help me sleep better? - Business Insider">
            <a:extLst>
              <a:ext uri="{FF2B5EF4-FFF2-40B4-BE49-F238E27FC236}">
                <a16:creationId xmlns:a16="http://schemas.microsoft.com/office/drawing/2014/main" id="{CCB9D4A0-3690-4813-8887-745FBCE22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41" y="447993"/>
            <a:ext cx="5240655" cy="26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1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52AED3-0522-4532-9065-50808A48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Managing Sleep Patterns for Better Health in Later Years | Aging ...">
            <a:extLst>
              <a:ext uri="{FF2B5EF4-FFF2-40B4-BE49-F238E27FC236}">
                <a16:creationId xmlns:a16="http://schemas.microsoft.com/office/drawing/2014/main" id="{D7DB3354-2004-446D-AE2D-3C3617E957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1380"/>
            <a:ext cx="5666686" cy="360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Do Phones Affect Mental Health at William Maeda blog">
            <a:extLst>
              <a:ext uri="{FF2B5EF4-FFF2-40B4-BE49-F238E27FC236}">
                <a16:creationId xmlns:a16="http://schemas.microsoft.com/office/drawing/2014/main" id="{E4E41182-C434-4CF7-A766-CB66579EB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86" y="2651559"/>
            <a:ext cx="5340725" cy="40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5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1CD0D6-EBA3-4229-88E8-06193582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Zakaj sta počitek in regeneracija pomembna?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D505721-D59C-4849-9EEF-4FF32CDB4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Kaj je regeneracija? Počitek ni le spanje – je čas, ko se telo in um popravljata in krepita po treningu.</a:t>
            </a:r>
          </a:p>
          <a:p>
            <a:r>
              <a:rPr lang="sl-SI" b="1" dirty="0"/>
              <a:t>Fizična regeneracija</a:t>
            </a:r>
            <a:r>
              <a:rPr lang="sl-SI" dirty="0"/>
              <a:t>: Mišice se obnavljajo med počitkom, zlasti med globokim spancem, kar izboljšuje moč in zmanjšuje tveganje za poškodbe (članek Ljubljana poudarja pomen počitka ob aktivnem življenjskem slogu).</a:t>
            </a:r>
          </a:p>
          <a:p>
            <a:r>
              <a:rPr lang="sl-SI" b="1" dirty="0"/>
              <a:t>Duševna regeneracija</a:t>
            </a:r>
            <a:r>
              <a:rPr lang="sl-SI" dirty="0"/>
              <a:t>: Počitek zmanjšuje stres in izboljšuje osredotočenost, kar pomaga pri boljši igri (RTV Slovenija opozarja na duševni stres zaradi zaslonov).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453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AC8830-5C0D-4524-BECF-1353F208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E32FE7-613B-4B24-9E12-789CEE364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146185"/>
          </a:xfrm>
        </p:spPr>
        <p:txBody>
          <a:bodyPr>
            <a:normAutofit/>
          </a:bodyPr>
          <a:lstStyle/>
          <a:p>
            <a:r>
              <a:rPr lang="sl-SI" b="1" dirty="0"/>
              <a:t>Koristi za odbojkarice</a:t>
            </a:r>
            <a:r>
              <a:rPr lang="sl-SI" dirty="0"/>
              <a:t>:</a:t>
            </a:r>
          </a:p>
          <a:p>
            <a:pPr lvl="1"/>
            <a:r>
              <a:rPr lang="sl-SI" dirty="0"/>
              <a:t>Hitrejši odzivi pri servisu in bloku.</a:t>
            </a:r>
          </a:p>
          <a:p>
            <a:pPr lvl="1"/>
            <a:r>
              <a:rPr lang="sl-SI" dirty="0"/>
              <a:t>Več vzdržljivosti za dolge tekme.</a:t>
            </a:r>
          </a:p>
          <a:p>
            <a:pPr lvl="1"/>
            <a:r>
              <a:rPr lang="sl-SI" dirty="0"/>
              <a:t>Boljša komunikacija z ekipo zaradi večje osredotočenosti.</a:t>
            </a:r>
          </a:p>
          <a:p>
            <a:endParaRPr lang="sl-SI" dirty="0"/>
          </a:p>
          <a:p>
            <a:r>
              <a:rPr lang="sl-SI" b="1" dirty="0"/>
              <a:t>Praktični nasveti</a:t>
            </a:r>
            <a:r>
              <a:rPr lang="sl-SI" dirty="0"/>
              <a:t>:</a:t>
            </a:r>
          </a:p>
          <a:p>
            <a:pPr lvl="1"/>
            <a:r>
              <a:rPr lang="sl-SI" dirty="0"/>
              <a:t>Prizadevajte si za 8–10 ur spanja na noč (članek Ljubljana poudarja spanje za rastoče športnike).</a:t>
            </a:r>
          </a:p>
          <a:p>
            <a:pPr lvl="1"/>
            <a:r>
              <a:rPr lang="sl-SI" dirty="0"/>
              <a:t>Uvedite kratke dremeže (20–30 minut) na dneve z intenzivnimi treningi.</a:t>
            </a:r>
          </a:p>
          <a:p>
            <a:pPr lvl="1"/>
            <a:r>
              <a:rPr lang="sl-SI" dirty="0"/>
              <a:t>Vadite aktivno regeneracijo: lahkotno raztezanje ali sprehodi na dneve počitka.</a:t>
            </a:r>
          </a:p>
          <a:p>
            <a:endParaRPr lang="sl-SI" dirty="0"/>
          </a:p>
        </p:txBody>
      </p:sp>
      <p:pic>
        <p:nvPicPr>
          <p:cNvPr id="4098" name="Picture 2" descr="Niños caminando en el bosque niño explora la naturaleza niños en ...">
            <a:extLst>
              <a:ext uri="{FF2B5EF4-FFF2-40B4-BE49-F238E27FC236}">
                <a16:creationId xmlns:a16="http://schemas.microsoft.com/office/drawing/2014/main" id="{421AB23D-2A32-47C5-A5CB-8C465AB1F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44" y="4605026"/>
            <a:ext cx="3873731" cy="20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B32746F7-6762-4741-AE7E-69B3E948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 descr="Sleep cycle with labeled night stages and phases description outline ...">
            <a:extLst>
              <a:ext uri="{FF2B5EF4-FFF2-40B4-BE49-F238E27FC236}">
                <a16:creationId xmlns:a16="http://schemas.microsoft.com/office/drawing/2014/main" id="{95B655CC-61B5-4F31-9B6E-82A592632F7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4826" y="1027906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3A6A1EE9-52E3-4279-AABC-5487DAD7B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253331"/>
            <a:ext cx="5181600" cy="4351338"/>
          </a:xfrm>
        </p:spPr>
        <p:txBody>
          <a:bodyPr>
            <a:normAutofit/>
          </a:bodyPr>
          <a:lstStyle/>
          <a:p>
            <a:r>
              <a:rPr lang="sl-SI" sz="3200" dirty="0"/>
              <a:t>Kaj pa ve počnete za regeneracijo? (branje, sprehod, poslušanje </a:t>
            </a:r>
            <a:r>
              <a:rPr lang="sl-SI" sz="3200" dirty="0" err="1"/>
              <a:t>glesbe</a:t>
            </a:r>
            <a:r>
              <a:rPr lang="sl-SI" sz="3200" dirty="0"/>
              <a:t> ….)</a:t>
            </a:r>
          </a:p>
        </p:txBody>
      </p:sp>
    </p:spTree>
    <p:extLst>
      <p:ext uri="{BB962C8B-B14F-4D97-AF65-F5344CB8AC3E}">
        <p14:creationId xmlns:p14="http://schemas.microsoft.com/office/powerpoint/2010/main" val="191416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EB38BD-45EF-492A-B527-DA309A60F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sl-SI" b="1" dirty="0"/>
            </a:br>
            <a:r>
              <a:rPr lang="sl-SI" b="1" dirty="0"/>
              <a:t>Uravnoteženje uporabe telefonov in počitka – Praktične strategije</a:t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3547E08-BCEA-466C-903E-129E31BB28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b="1" dirty="0"/>
              <a:t>IGRALKE: </a:t>
            </a:r>
          </a:p>
          <a:p>
            <a:r>
              <a:rPr lang="sl-SI" b="1" dirty="0"/>
              <a:t>Omejite čas pred zasloni</a:t>
            </a:r>
            <a:r>
              <a:rPr lang="sl-SI" dirty="0"/>
              <a:t>: Uporabite nastavitve telefona za omejitev družbenih omrežij ali iger (npr. 1–2 uri/dan).</a:t>
            </a:r>
          </a:p>
          <a:p>
            <a:r>
              <a:rPr lang="sl-SI" b="1" dirty="0"/>
              <a:t>Brez zaslonov pred spanjem</a:t>
            </a:r>
            <a:r>
              <a:rPr lang="sl-SI" dirty="0"/>
              <a:t>: Prenehajte uporabljati telefon 1 uro pred spanjem, da izboljšate proizvodnjo melatonina.</a:t>
            </a:r>
          </a:p>
          <a:p>
            <a:r>
              <a:rPr lang="sl-SI" b="1" dirty="0"/>
              <a:t>Nadomestite čas pred zasloni</a:t>
            </a:r>
            <a:r>
              <a:rPr lang="sl-SI" dirty="0"/>
              <a:t>: Preživite čas s soigralkami, berite ali pišite dnevnik o svojih odbojkarskih ciljih namesto brskanja po telefonu.</a:t>
            </a:r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32A212A-8621-4A97-A206-8730F111EF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b="1" dirty="0"/>
              <a:t>Strategije za starše</a:t>
            </a:r>
            <a:r>
              <a:rPr lang="sl-SI" dirty="0"/>
              <a:t>:</a:t>
            </a:r>
          </a:p>
          <a:p>
            <a:pPr lvl="1"/>
            <a:r>
              <a:rPr lang="sl-SI" dirty="0"/>
              <a:t>Bodite vzor: Izogibajte se uporabi telefonov med družinskim časom.</a:t>
            </a:r>
          </a:p>
          <a:p>
            <a:pPr lvl="1"/>
            <a:r>
              <a:rPr lang="sl-SI" dirty="0"/>
              <a:t>Vzpostavite družinsko polnilno postajo zunaj spalnic ponoči.</a:t>
            </a:r>
          </a:p>
          <a:p>
            <a:pPr lvl="1"/>
            <a:r>
              <a:rPr lang="sl-SI" dirty="0"/>
              <a:t>Spodbujajte odprte pogovore o pritiskih družbenih omrežij.</a:t>
            </a:r>
          </a:p>
          <a:p>
            <a:endParaRPr lang="sl-SI" dirty="0"/>
          </a:p>
        </p:txBody>
      </p:sp>
      <p:pic>
        <p:nvPicPr>
          <p:cNvPr id="6146" name="Picture 2" descr="Nuclear Family Drawing | Free download on ClipArtMag">
            <a:extLst>
              <a:ext uri="{FF2B5EF4-FFF2-40B4-BE49-F238E27FC236}">
                <a16:creationId xmlns:a16="http://schemas.microsoft.com/office/drawing/2014/main" id="{46194BEB-67CD-4C2E-BCB9-0FF4E2267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1"/>
          <a:stretch/>
        </p:blipFill>
        <p:spPr bwMode="auto">
          <a:xfrm>
            <a:off x="7213182" y="4110657"/>
            <a:ext cx="3390650" cy="26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3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5DFAB7-EAC3-49AA-973A-D2811FF7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POVZETEK &amp; ZAKLJUČEK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5426E7-4733-4882-8024-5BC81D111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>
                <a:effectLst/>
              </a:rPr>
              <a:t>Prekomerna uporaba pametnih telefonov negativno vpliva na mlade odbojkarice, saj moti njihovo fizično in duševno pripravljenost, ki sta ključni za športno uspešnost.</a:t>
            </a:r>
          </a:p>
          <a:p>
            <a:r>
              <a:rPr lang="sl-SI" dirty="0">
                <a:effectLst/>
              </a:rPr>
              <a:t> Modra svetloba zaslonov zavira proizvodnjo melatonina, kar povzroča motnje spanja, slabšo regeneracijo mišic in zmanjšano energijo za treninge in tekme (</a:t>
            </a:r>
            <a:r>
              <a:rPr lang="sl-SI" dirty="0" err="1">
                <a:effectLst/>
              </a:rPr>
              <a:t>Smrdu</a:t>
            </a:r>
            <a:r>
              <a:rPr lang="sl-SI" dirty="0">
                <a:effectLst/>
              </a:rPr>
              <a:t>, RTV Slovenija, 2024).</a:t>
            </a:r>
          </a:p>
          <a:p>
            <a:r>
              <a:rPr lang="sl-SI" dirty="0">
                <a:effectLst/>
              </a:rPr>
              <a:t> Poleg tega nenehna izpostavljenost družbenim omrežjem povečuje stres, tesnobo in občutek primerjanja, kar lahko zmanjša samozavest in osredotočenost na igrišču.</a:t>
            </a:r>
          </a:p>
          <a:p>
            <a:r>
              <a:rPr lang="sl-SI" dirty="0">
                <a:effectLst/>
              </a:rPr>
              <a:t>Počitek in regeneracija sta zato bistvena, saj omogočata obnovo telesa, izboljšujeta reakcijski čas, vzdržljivost in mentalno jasnost, kar je še posebej pomembno za rastoče športnike. </a:t>
            </a:r>
          </a:p>
          <a:p>
            <a:r>
              <a:rPr lang="sl-SI" dirty="0">
                <a:effectLst/>
              </a:rPr>
              <a:t>Ustrezno spanje (8–10 ur na noč) in aktivna regeneracija, kot sta raztezanje ali lahkotna hoja, zmanjšujeta tveganje za poškodbe in povečujeta dolgoročno uspešnost. </a:t>
            </a:r>
          </a:p>
          <a:p>
            <a:r>
              <a:rPr lang="sl-SI" dirty="0">
                <a:effectLst/>
              </a:rPr>
              <a:t>Zmanjšanje časa pred zasloni in dosledna rutina počitka tako mladim odbojkaricam omogočata optimalen razvoj in doseganje njihovega polnega potenciala.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964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622</Words>
  <Application>Microsoft Office PowerPoint</Application>
  <PresentationFormat>Širokozaslonsko</PresentationFormat>
  <Paragraphs>48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 Škodljiva uporaba pametnih telefonov in pomembnost počitka za mlade odbojkarice </vt:lpstr>
      <vt:lpstr>Past pametnih telefonov – Kaj je problem?</vt:lpstr>
      <vt:lpstr>PowerPointova predstavitev</vt:lpstr>
      <vt:lpstr>PowerPointova predstavitev</vt:lpstr>
      <vt:lpstr>Zakaj sta počitek in regeneracija pomembna?</vt:lpstr>
      <vt:lpstr>PowerPointova predstavitev</vt:lpstr>
      <vt:lpstr>PowerPointova predstavitev</vt:lpstr>
      <vt:lpstr> Uravnoteženje uporabe telefonov in počitka – Praktične strategije </vt:lpstr>
      <vt:lpstr>POVZETEK &amp; ZAKLJUČEK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Škodljiva uporaba pametnih telefonov in pomembnost počitka za mlade odbojkarice </dc:title>
  <dc:creator>HP</dc:creator>
  <cp:lastModifiedBy>HP</cp:lastModifiedBy>
  <cp:revision>4</cp:revision>
  <dcterms:created xsi:type="dcterms:W3CDTF">2025-05-13T08:21:10Z</dcterms:created>
  <dcterms:modified xsi:type="dcterms:W3CDTF">2025-05-13T08:57:28Z</dcterms:modified>
</cp:coreProperties>
</file>